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9" r:id="rId2"/>
    <p:sldId id="267" r:id="rId3"/>
    <p:sldId id="268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FA901-BCA9-4401-A99E-ED6AEFCBFD8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915EA-10EE-4428-B087-B5E110D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9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600200"/>
            <a:ext cx="876300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21: </a:t>
            </a:r>
            <a:r>
              <a:rPr lang="en-US" smtClean="0"/>
              <a:t>¿Como repasamos para la prueba de vocabulario del MAÑANA?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smtClean="0"/>
              <a:t>Forma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Me/gustar/las flores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jugar/ futbol y tenis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No/ me/ gustar/ la musica/ pop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la clase de arte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tacos y enchiladas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 Clase 802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9 de noviembre del 2017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3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5" t="1818" r="15227" b="163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066800"/>
            <a:ext cx="71038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Catagorize</a:t>
            </a:r>
            <a:r>
              <a:rPr lang="en-US" sz="2800" dirty="0" smtClean="0"/>
              <a:t> the following vocabulary words.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608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3" t="7438" r="18798" b="1818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153180"/>
            <a:ext cx="710380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Copy and complete with an appropriate vocabulary word.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338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6.5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B</a:t>
            </a:r>
            <a:r>
              <a:rPr lang="en-US" dirty="0" smtClean="0"/>
              <a:t> by TOMORROW</a:t>
            </a:r>
          </a:p>
          <a:p>
            <a:r>
              <a:rPr lang="en-US" dirty="0" smtClean="0"/>
              <a:t>STUDY </a:t>
            </a:r>
            <a:r>
              <a:rPr lang="en-US" dirty="0" smtClean="0"/>
              <a:t>FOR </a:t>
            </a:r>
            <a:r>
              <a:rPr lang="en-US" u="sng" dirty="0" smtClean="0"/>
              <a:t>Quiz 1: Cap. 6</a:t>
            </a:r>
            <a:r>
              <a:rPr lang="en-US" dirty="0" smtClean="0"/>
              <a:t> </a:t>
            </a:r>
            <a:r>
              <a:rPr lang="en-US" dirty="0" smtClean="0"/>
              <a:t>on TOMORROW!!</a:t>
            </a:r>
            <a:endParaRPr lang="en-US" dirty="0" smtClean="0"/>
          </a:p>
          <a:p>
            <a:pPr lvl="1"/>
            <a:r>
              <a:rPr lang="en-US" dirty="0" smtClean="0"/>
              <a:t>Textbook </a:t>
            </a:r>
            <a:r>
              <a:rPr lang="en-US" dirty="0" smtClean="0"/>
              <a:t>p.196-197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7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229600" cy="1143000"/>
          </a:xfrm>
        </p:spPr>
        <p:txBody>
          <a:bodyPr/>
          <a:lstStyle/>
          <a:p>
            <a:pPr algn="r"/>
            <a:r>
              <a:rPr lang="en-US" b="1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3`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553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escoje</a:t>
            </a:r>
            <a:r>
              <a:rPr lang="en-US" sz="2800" dirty="0" smtClean="0"/>
              <a:t> </a:t>
            </a:r>
            <a:r>
              <a:rPr lang="en-US" sz="2800" i="1" dirty="0" smtClean="0"/>
              <a:t>(choose)</a:t>
            </a:r>
            <a:r>
              <a:rPr lang="en-US" sz="2800" dirty="0" smtClean="0"/>
              <a:t> la </a:t>
            </a:r>
            <a:r>
              <a:rPr lang="en-US" sz="2800" dirty="0" err="1" smtClean="0"/>
              <a:t>respuesta</a:t>
            </a:r>
            <a:r>
              <a:rPr lang="en-US" sz="2800" dirty="0" smtClean="0"/>
              <a:t> </a:t>
            </a:r>
            <a:r>
              <a:rPr lang="en-US" sz="2800" dirty="0" err="1" smtClean="0"/>
              <a:t>correcta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   </a:t>
            </a:r>
            <a:r>
              <a:rPr lang="en-US" sz="2800" dirty="0" smtClean="0"/>
              <a:t>Susana </a:t>
            </a:r>
            <a:r>
              <a:rPr lang="en-US" sz="2800" dirty="0" err="1" smtClean="0"/>
              <a:t>esta</a:t>
            </a:r>
            <a:r>
              <a:rPr lang="en-US" sz="2800" dirty="0" smtClean="0"/>
              <a:t> de </a:t>
            </a:r>
            <a:r>
              <a:rPr lang="en-US" sz="2800" dirty="0" err="1" smtClean="0"/>
              <a:t>buen</a:t>
            </a:r>
            <a:r>
              <a:rPr lang="en-US" sz="2800" dirty="0" smtClean="0"/>
              <a:t> humor, ¿no?</a:t>
            </a:r>
          </a:p>
          <a:p>
            <a:pPr marL="514350" indent="-514350">
              <a:buClr>
                <a:srgbClr val="00B050"/>
              </a:buClr>
              <a:buAutoNum type="alphaLcPeriod"/>
            </a:pPr>
            <a:r>
              <a:rPr lang="en-US" sz="2800" dirty="0" err="1" smtClean="0"/>
              <a:t>Si,esta</a:t>
            </a:r>
            <a:r>
              <a:rPr lang="en-US" sz="2800" dirty="0" smtClean="0"/>
              <a:t> </a:t>
            </a:r>
            <a:r>
              <a:rPr lang="en-US" sz="2800" dirty="0" err="1" smtClean="0"/>
              <a:t>bastante</a:t>
            </a:r>
            <a:r>
              <a:rPr lang="en-US" sz="2800" dirty="0" smtClean="0"/>
              <a:t> </a:t>
            </a:r>
            <a:r>
              <a:rPr lang="en-US" sz="2800" dirty="0" err="1" smtClean="0"/>
              <a:t>deprimida</a:t>
            </a: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B050"/>
                </a:solidFill>
              </a:rPr>
              <a:t> b. </a:t>
            </a:r>
            <a:r>
              <a:rPr lang="en-US" sz="2800" dirty="0" smtClean="0"/>
              <a:t>Si,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contenta</a:t>
            </a:r>
            <a:endParaRPr lang="en-US" sz="2800" dirty="0" smtClean="0"/>
          </a:p>
          <a:p>
            <a:pPr marL="0" indent="0">
              <a:buClr>
                <a:srgbClr val="00B050"/>
              </a:buCl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 Si,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buenos</a:t>
            </a:r>
            <a:r>
              <a:rPr lang="en-US" sz="2800" dirty="0" smtClean="0"/>
              <a:t> </a:t>
            </a:r>
            <a:r>
              <a:rPr lang="en-US" sz="2800" dirty="0" err="1" smtClean="0"/>
              <a:t>modales</a:t>
            </a:r>
            <a:r>
              <a:rPr lang="en-US" sz="2800" dirty="0" smtClean="0"/>
              <a:t> </a:t>
            </a:r>
            <a:r>
              <a:rPr lang="en-US" sz="2800" dirty="0" err="1" smtClean="0"/>
              <a:t>tambien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2.   </a:t>
            </a:r>
            <a:r>
              <a:rPr lang="en-US" sz="2800" dirty="0" err="1" smtClean="0"/>
              <a:t>Él</a:t>
            </a:r>
            <a:r>
              <a:rPr lang="en-US" sz="2800" dirty="0" smtClean="0"/>
              <a:t> es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energetico</a:t>
            </a:r>
            <a:r>
              <a:rPr lang="en-US" sz="2800" dirty="0" smtClean="0"/>
              <a:t>, ¿no?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Si, </a:t>
            </a:r>
            <a:r>
              <a:rPr lang="en-US" sz="2800" dirty="0" err="1" smtClean="0"/>
              <a:t>si</a:t>
            </a:r>
            <a:r>
              <a:rPr lang="en-US" sz="2800" dirty="0" smtClean="0"/>
              <a:t>.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enojado</a:t>
            </a:r>
            <a:r>
              <a:rPr lang="en-US" sz="2800" dirty="0" smtClean="0"/>
              <a:t>	  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Si,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cansado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Si,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lleno</a:t>
            </a:r>
            <a:r>
              <a:rPr lang="en-US" sz="2800" dirty="0" smtClean="0"/>
              <a:t> de </a:t>
            </a:r>
            <a:r>
              <a:rPr lang="en-US" sz="2800" dirty="0" err="1" smtClean="0"/>
              <a:t>energia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3.   </a:t>
            </a:r>
            <a:r>
              <a:rPr lang="en-US" sz="2800" dirty="0" err="1" smtClean="0"/>
              <a:t>Él</a:t>
            </a:r>
            <a:r>
              <a:rPr lang="en-US" sz="2800" dirty="0" smtClean="0"/>
              <a:t> me </a:t>
            </a:r>
            <a:r>
              <a:rPr lang="en-US" sz="2800" dirty="0" err="1" smtClean="0"/>
              <a:t>molesta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tiene</a:t>
            </a:r>
            <a:r>
              <a:rPr lang="en-US" sz="2800" dirty="0" smtClean="0"/>
              <a:t> </a:t>
            </a:r>
            <a:r>
              <a:rPr lang="en-US" sz="2800" dirty="0" err="1" smtClean="0"/>
              <a:t>exito</a:t>
            </a: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¿Es flexible?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</a:t>
            </a:r>
            <a:r>
              <a:rPr lang="en-US" sz="2800" dirty="0" smtClean="0"/>
              <a:t>¿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? ¿</a:t>
            </a:r>
            <a:r>
              <a:rPr lang="en-US" sz="2800" dirty="0" err="1" smtClean="0"/>
              <a:t>Tiene</a:t>
            </a:r>
            <a:r>
              <a:rPr lang="en-US" sz="2800" dirty="0" smtClean="0"/>
              <a:t> mala </a:t>
            </a:r>
            <a:r>
              <a:rPr lang="en-US" sz="2800" dirty="0" err="1" smtClean="0"/>
              <a:t>conducta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4.   </a:t>
            </a:r>
            <a:r>
              <a:rPr lang="en-US" sz="2800" dirty="0" smtClean="0"/>
              <a:t>Federico es un </a:t>
            </a:r>
            <a:r>
              <a:rPr lang="en-US" sz="2800" dirty="0" err="1" smtClean="0"/>
              <a:t>tipo</a:t>
            </a:r>
            <a:r>
              <a:rPr lang="en-US" sz="2800" dirty="0" smtClean="0"/>
              <a:t>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dificil</a:t>
            </a:r>
            <a:r>
              <a:rPr lang="en-US" sz="2800" dirty="0" smtClean="0"/>
              <a:t>, ¿no?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Si, 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Es </a:t>
            </a:r>
            <a:r>
              <a:rPr lang="en-US" sz="2800" dirty="0" err="1" smtClean="0"/>
              <a:t>muy</a:t>
            </a:r>
            <a:r>
              <a:rPr lang="en-US" sz="2800" dirty="0" smtClean="0"/>
              <a:t> </a:t>
            </a:r>
            <a:r>
              <a:rPr lang="en-US" sz="2800" dirty="0" err="1" smtClean="0"/>
              <a:t>terco</a:t>
            </a:r>
            <a:r>
              <a:rPr lang="en-US" sz="2800" dirty="0" smtClean="0"/>
              <a:t>.	  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Es </a:t>
            </a:r>
            <a:r>
              <a:rPr lang="en-US" sz="2800" dirty="0" err="1" smtClean="0"/>
              <a:t>alegre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 es </a:t>
            </a:r>
            <a:r>
              <a:rPr lang="en-US" sz="2800" dirty="0" err="1" smtClean="0"/>
              <a:t>verdad</a:t>
            </a:r>
            <a:r>
              <a:rPr lang="en-US" sz="2800" dirty="0" smtClean="0"/>
              <a:t>.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</a:t>
            </a:r>
            <a:r>
              <a:rPr lang="en-US" sz="2800" dirty="0" err="1" smtClean="0"/>
              <a:t>esta</a:t>
            </a:r>
            <a:r>
              <a:rPr lang="en-US" sz="2800" dirty="0" smtClean="0"/>
              <a:t> </a:t>
            </a:r>
            <a:r>
              <a:rPr lang="en-US" sz="2800" dirty="0" err="1" smtClean="0"/>
              <a:t>cansado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5.   </a:t>
            </a:r>
            <a:r>
              <a:rPr lang="en-US" sz="2800" dirty="0" smtClean="0"/>
              <a:t>¿Es mal </a:t>
            </a:r>
            <a:r>
              <a:rPr lang="en-US" sz="2800" dirty="0" err="1" smtClean="0"/>
              <a:t>educado</a:t>
            </a:r>
            <a:r>
              <a:rPr lang="en-US" sz="2800" dirty="0" smtClean="0"/>
              <a:t> </a:t>
            </a:r>
            <a:r>
              <a:rPr lang="en-US" sz="2800" dirty="0" err="1" smtClean="0"/>
              <a:t>él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a.   </a:t>
            </a:r>
            <a:r>
              <a:rPr lang="en-US" sz="2800" dirty="0" smtClean="0"/>
              <a:t>Si. No </a:t>
            </a:r>
            <a:r>
              <a:rPr lang="en-US" sz="2800" dirty="0" err="1" smtClean="0"/>
              <a:t>va</a:t>
            </a:r>
            <a:r>
              <a:rPr lang="en-US" sz="2800" dirty="0" smtClean="0"/>
              <a:t> a la </a:t>
            </a:r>
            <a:r>
              <a:rPr lang="en-US" sz="2800" dirty="0" err="1" smtClean="0"/>
              <a:t>escuela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B050"/>
                </a:solidFill>
              </a:rPr>
              <a:t>b. </a:t>
            </a:r>
            <a:r>
              <a:rPr lang="en-US" sz="2800" dirty="0" smtClean="0"/>
              <a:t>Si,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conducta</a:t>
            </a:r>
            <a:r>
              <a:rPr lang="en-US" sz="2800" dirty="0" smtClean="0"/>
              <a:t> me </a:t>
            </a:r>
            <a:r>
              <a:rPr lang="en-US" sz="2800" dirty="0" err="1" smtClean="0"/>
              <a:t>enoja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c.   </a:t>
            </a:r>
            <a:r>
              <a:rPr lang="en-US" sz="2800" dirty="0" smtClean="0"/>
              <a:t>Si, es </a:t>
            </a:r>
            <a:r>
              <a:rPr lang="en-US" sz="2800" dirty="0" err="1" smtClean="0"/>
              <a:t>abicioso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572000" y="1295400"/>
            <a:ext cx="28194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2895600"/>
            <a:ext cx="50292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4038600"/>
            <a:ext cx="50292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4876800"/>
            <a:ext cx="42672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6096000"/>
            <a:ext cx="3962400" cy="4572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2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163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Tarea 21</vt:lpstr>
      <vt:lpstr>Actividad 3`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27</cp:revision>
  <cp:lastPrinted>2015-03-02T23:43:00Z</cp:lastPrinted>
  <dcterms:created xsi:type="dcterms:W3CDTF">2015-03-02T14:23:53Z</dcterms:created>
  <dcterms:modified xsi:type="dcterms:W3CDTF">2017-11-09T14:37:52Z</dcterms:modified>
</cp:coreProperties>
</file>